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6" r:id="rId3"/>
    <p:sldId id="288" r:id="rId4"/>
    <p:sldId id="289" r:id="rId5"/>
    <p:sldId id="290" r:id="rId6"/>
    <p:sldId id="263" r:id="rId7"/>
  </p:sldIdLst>
  <p:sldSz cx="9144000" cy="5143500" type="screen16x9"/>
  <p:notesSz cx="20104100" cy="11309350"/>
  <p:defaultTextStyle>
    <a:defPPr>
      <a:defRPr lang="pt-BR"/>
    </a:defPPr>
    <a:lvl1pPr marL="0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1pPr>
    <a:lvl2pPr marL="207935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2pPr>
    <a:lvl3pPr marL="415869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3pPr>
    <a:lvl4pPr marL="623804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4pPr>
    <a:lvl5pPr marL="831738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5pPr>
    <a:lvl6pPr marL="1039673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6pPr>
    <a:lvl7pPr marL="1247607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7pPr>
    <a:lvl8pPr marL="1455542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8pPr>
    <a:lvl9pPr marL="1663476" algn="l" defTabSz="415869" rtl="0" eaLnBrk="1" latinLnBrk="0" hangingPunct="1">
      <a:defRPr sz="81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7D7D"/>
    <a:srgbClr val="0C6BAF"/>
    <a:srgbClr val="0D6AB0"/>
    <a:srgbClr val="FFD700"/>
    <a:srgbClr val="008080"/>
    <a:srgbClr val="004C4C"/>
    <a:srgbClr val="006666"/>
    <a:srgbClr val="B2D8D8"/>
    <a:srgbClr val="66B2B2"/>
    <a:srgbClr val="92E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24" autoAdjust="0"/>
    <p:restoredTop sz="94660"/>
  </p:normalViewPr>
  <p:slideViewPr>
    <p:cSldViewPr>
      <p:cViewPr>
        <p:scale>
          <a:sx n="75" d="100"/>
          <a:sy n="75" d="100"/>
        </p:scale>
        <p:origin x="1122" y="33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0" descr="A diagonal listra o fundo ilustração do vetor. Ilustração de papel -  9225538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096903" y="-2099583"/>
            <a:ext cx="4947514" cy="914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tângulo 12"/>
          <p:cNvSpPr/>
          <p:nvPr userDrawn="1"/>
        </p:nvSpPr>
        <p:spPr>
          <a:xfrm>
            <a:off x="-2681" y="0"/>
            <a:ext cx="9146681" cy="494733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/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67543" y="977583"/>
            <a:ext cx="6107066" cy="461924"/>
          </a:xfrm>
        </p:spPr>
        <p:txBody>
          <a:bodyPr lIns="0" tIns="0" rIns="0" bIns="0"/>
          <a:lstStyle>
            <a:lvl1pPr>
              <a:defRPr sz="3002" b="0" i="0">
                <a:solidFill>
                  <a:srgbClr val="7D7D7D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26050" y="1740011"/>
            <a:ext cx="5696298" cy="307905"/>
          </a:xfrm>
        </p:spPr>
        <p:txBody>
          <a:bodyPr lIns="0" tIns="0" rIns="0" bIns="0"/>
          <a:lstStyle>
            <a:lvl1pPr algn="just">
              <a:defRPr sz="2001" b="0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18467" y="1057177"/>
            <a:ext cx="6107066" cy="430887"/>
          </a:xfrm>
        </p:spPr>
        <p:txBody>
          <a:bodyPr lIns="0" tIns="0" rIns="0" bIns="0"/>
          <a:lstStyle>
            <a:lvl1pPr>
              <a:defRPr sz="2800" b="0" i="0">
                <a:solidFill>
                  <a:srgbClr val="7D7D7D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g object 18"/>
          <p:cNvSpPr/>
          <p:nvPr/>
        </p:nvSpPr>
        <p:spPr>
          <a:xfrm>
            <a:off x="0" y="4947518"/>
            <a:ext cx="9144000" cy="73932"/>
          </a:xfrm>
          <a:custGeom>
            <a:avLst/>
            <a:gdLst/>
            <a:ahLst/>
            <a:cxnLst/>
            <a:rect l="l" t="t" r="r" b="b"/>
            <a:pathLst>
              <a:path w="20104100" h="162559">
                <a:moveTo>
                  <a:pt x="0" y="161932"/>
                </a:moveTo>
                <a:lnTo>
                  <a:pt x="20104099" y="161932"/>
                </a:lnTo>
                <a:lnTo>
                  <a:pt x="20104099" y="0"/>
                </a:lnTo>
                <a:lnTo>
                  <a:pt x="0" y="0"/>
                </a:lnTo>
                <a:lnTo>
                  <a:pt x="0" y="161932"/>
                </a:lnTo>
                <a:close/>
              </a:path>
            </a:pathLst>
          </a:custGeom>
          <a:solidFill>
            <a:srgbClr val="E3E3E3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9" name="bg object 19"/>
          <p:cNvSpPr/>
          <p:nvPr/>
        </p:nvSpPr>
        <p:spPr>
          <a:xfrm>
            <a:off x="0" y="5021166"/>
            <a:ext cx="9144000" cy="122162"/>
          </a:xfrm>
          <a:custGeom>
            <a:avLst/>
            <a:gdLst/>
            <a:ahLst/>
            <a:cxnLst/>
            <a:rect l="l" t="t" r="r" b="b"/>
            <a:pathLst>
              <a:path w="20104100" h="268604">
                <a:moveTo>
                  <a:pt x="20104099" y="0"/>
                </a:moveTo>
                <a:lnTo>
                  <a:pt x="0" y="0"/>
                </a:lnTo>
                <a:lnTo>
                  <a:pt x="0" y="268190"/>
                </a:lnTo>
                <a:lnTo>
                  <a:pt x="20104099" y="268190"/>
                </a:lnTo>
                <a:lnTo>
                  <a:pt x="20104099" y="0"/>
                </a:lnTo>
                <a:close/>
              </a:path>
            </a:pathLst>
          </a:custGeom>
          <a:solidFill>
            <a:srgbClr val="0D6AB0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0" name="bg object 20"/>
          <p:cNvSpPr/>
          <p:nvPr/>
        </p:nvSpPr>
        <p:spPr>
          <a:xfrm>
            <a:off x="3356810" y="621739"/>
            <a:ext cx="5787349" cy="23970"/>
          </a:xfrm>
          <a:custGeom>
            <a:avLst/>
            <a:gdLst/>
            <a:ahLst/>
            <a:cxnLst/>
            <a:rect l="l" t="t" r="r" b="b"/>
            <a:pathLst>
              <a:path w="12724130" h="52705">
                <a:moveTo>
                  <a:pt x="0" y="52354"/>
                </a:moveTo>
                <a:lnTo>
                  <a:pt x="12723779" y="52354"/>
                </a:lnTo>
                <a:lnTo>
                  <a:pt x="12723779" y="0"/>
                </a:lnTo>
                <a:lnTo>
                  <a:pt x="0" y="0"/>
                </a:lnTo>
                <a:lnTo>
                  <a:pt x="0" y="5235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1" name="bg object 21"/>
          <p:cNvSpPr/>
          <p:nvPr/>
        </p:nvSpPr>
        <p:spPr>
          <a:xfrm>
            <a:off x="3232985" y="605071"/>
            <a:ext cx="50801" cy="5079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2" name="bg object 22"/>
          <p:cNvSpPr/>
          <p:nvPr/>
        </p:nvSpPr>
        <p:spPr>
          <a:xfrm>
            <a:off x="3056377" y="605071"/>
            <a:ext cx="50801" cy="507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3" name="bg object 23"/>
          <p:cNvSpPr/>
          <p:nvPr/>
        </p:nvSpPr>
        <p:spPr>
          <a:xfrm>
            <a:off x="3144683" y="605071"/>
            <a:ext cx="50797" cy="507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4" name="bg object 24"/>
          <p:cNvSpPr/>
          <p:nvPr/>
        </p:nvSpPr>
        <p:spPr>
          <a:xfrm>
            <a:off x="2968071" y="605071"/>
            <a:ext cx="50801" cy="5079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5" name="bg object 25"/>
          <p:cNvSpPr/>
          <p:nvPr/>
        </p:nvSpPr>
        <p:spPr>
          <a:xfrm>
            <a:off x="2879769" y="605071"/>
            <a:ext cx="50797" cy="50793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6" name="bg object 26"/>
          <p:cNvSpPr/>
          <p:nvPr/>
        </p:nvSpPr>
        <p:spPr>
          <a:xfrm>
            <a:off x="528309" y="1170464"/>
            <a:ext cx="490703" cy="219198"/>
          </a:xfrm>
          <a:custGeom>
            <a:avLst/>
            <a:gdLst/>
            <a:ahLst/>
            <a:cxnLst/>
            <a:rect l="l" t="t" r="r" b="b"/>
            <a:pathLst>
              <a:path w="1078864" h="481964">
                <a:moveTo>
                  <a:pt x="1078501" y="0"/>
                </a:moveTo>
                <a:lnTo>
                  <a:pt x="0" y="0"/>
                </a:lnTo>
                <a:lnTo>
                  <a:pt x="0" y="481660"/>
                </a:lnTo>
                <a:lnTo>
                  <a:pt x="874318" y="481660"/>
                </a:lnTo>
                <a:lnTo>
                  <a:pt x="1078501" y="0"/>
                </a:lnTo>
                <a:close/>
              </a:path>
            </a:pathLst>
          </a:custGeom>
          <a:solidFill>
            <a:srgbClr val="7D7D7D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18467" y="1057177"/>
            <a:ext cx="6107066" cy="430887"/>
          </a:xfrm>
        </p:spPr>
        <p:txBody>
          <a:bodyPr lIns="0" tIns="0" rIns="0" bIns="0"/>
          <a:lstStyle>
            <a:lvl1pPr>
              <a:defRPr sz="2800" b="0" i="0">
                <a:solidFill>
                  <a:srgbClr val="7D7D7D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2123495"/>
            <a:ext cx="9144000" cy="30196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9144000" cy="392505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12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A diagonal listra o fundo ilustração do vetor. Ilustração de papel -  92255383"/>
          <p:cNvPicPr>
            <a:picLocks noChangeAspect="1" noChangeArrowheads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096903" y="-2099583"/>
            <a:ext cx="4947514" cy="914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/>
          <p:cNvSpPr/>
          <p:nvPr userDrawn="1"/>
        </p:nvSpPr>
        <p:spPr>
          <a:xfrm>
            <a:off x="-2681" y="0"/>
            <a:ext cx="9146681" cy="494733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bg object 16"/>
          <p:cNvSpPr/>
          <p:nvPr/>
        </p:nvSpPr>
        <p:spPr>
          <a:xfrm>
            <a:off x="0" y="2123495"/>
            <a:ext cx="9144000" cy="3019644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8" name="bg object 18"/>
          <p:cNvSpPr/>
          <p:nvPr/>
        </p:nvSpPr>
        <p:spPr>
          <a:xfrm>
            <a:off x="0" y="4947514"/>
            <a:ext cx="9144000" cy="73932"/>
          </a:xfrm>
          <a:custGeom>
            <a:avLst/>
            <a:gdLst/>
            <a:ahLst/>
            <a:cxnLst/>
            <a:rect l="l" t="t" r="r" b="b"/>
            <a:pathLst>
              <a:path w="20104100" h="162559">
                <a:moveTo>
                  <a:pt x="0" y="161932"/>
                </a:moveTo>
                <a:lnTo>
                  <a:pt x="20104099" y="161932"/>
                </a:lnTo>
                <a:lnTo>
                  <a:pt x="20104099" y="0"/>
                </a:lnTo>
                <a:lnTo>
                  <a:pt x="0" y="0"/>
                </a:lnTo>
                <a:lnTo>
                  <a:pt x="0" y="161932"/>
                </a:lnTo>
                <a:close/>
              </a:path>
            </a:pathLst>
          </a:custGeom>
          <a:solidFill>
            <a:srgbClr val="E3E3E3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9" name="bg object 19"/>
          <p:cNvSpPr/>
          <p:nvPr/>
        </p:nvSpPr>
        <p:spPr>
          <a:xfrm>
            <a:off x="0" y="5021161"/>
            <a:ext cx="9144000" cy="122162"/>
          </a:xfrm>
          <a:custGeom>
            <a:avLst/>
            <a:gdLst/>
            <a:ahLst/>
            <a:cxnLst/>
            <a:rect l="l" t="t" r="r" b="b"/>
            <a:pathLst>
              <a:path w="20104100" h="268604">
                <a:moveTo>
                  <a:pt x="20104099" y="0"/>
                </a:moveTo>
                <a:lnTo>
                  <a:pt x="0" y="0"/>
                </a:lnTo>
                <a:lnTo>
                  <a:pt x="0" y="268201"/>
                </a:lnTo>
                <a:lnTo>
                  <a:pt x="20104099" y="268201"/>
                </a:lnTo>
                <a:lnTo>
                  <a:pt x="20104099" y="0"/>
                </a:lnTo>
                <a:close/>
              </a:path>
            </a:pathLst>
          </a:custGeom>
          <a:solidFill>
            <a:srgbClr val="0D6AB0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0" name="bg object 20"/>
          <p:cNvSpPr/>
          <p:nvPr/>
        </p:nvSpPr>
        <p:spPr>
          <a:xfrm>
            <a:off x="3356810" y="621739"/>
            <a:ext cx="5787349" cy="23970"/>
          </a:xfrm>
          <a:custGeom>
            <a:avLst/>
            <a:gdLst/>
            <a:ahLst/>
            <a:cxnLst/>
            <a:rect l="l" t="t" r="r" b="b"/>
            <a:pathLst>
              <a:path w="12724130" h="52705">
                <a:moveTo>
                  <a:pt x="0" y="52354"/>
                </a:moveTo>
                <a:lnTo>
                  <a:pt x="12723779" y="52354"/>
                </a:lnTo>
                <a:lnTo>
                  <a:pt x="12723779" y="0"/>
                </a:lnTo>
                <a:lnTo>
                  <a:pt x="0" y="0"/>
                </a:lnTo>
                <a:lnTo>
                  <a:pt x="0" y="52354"/>
                </a:lnTo>
                <a:close/>
              </a:path>
            </a:pathLst>
          </a:custGeom>
          <a:solidFill>
            <a:srgbClr val="454545"/>
          </a:solid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28175" y="897241"/>
            <a:ext cx="6107066" cy="14080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50" b="0" i="0">
                <a:solidFill>
                  <a:srgbClr val="7D7D7D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821653" y="2445693"/>
            <a:ext cx="5500695" cy="6848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5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1260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1260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1" y="4783455"/>
            <a:ext cx="2103120" cy="1260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  <p:sp>
        <p:nvSpPr>
          <p:cNvPr id="12" name="bg object 21"/>
          <p:cNvSpPr/>
          <p:nvPr userDrawn="1"/>
        </p:nvSpPr>
        <p:spPr>
          <a:xfrm>
            <a:off x="3232985" y="605071"/>
            <a:ext cx="50801" cy="50793"/>
          </a:xfrm>
          <a:prstGeom prst="rect">
            <a:avLst/>
          </a:prstGeom>
          <a:blipFill>
            <a:blip r:embed="rId1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3" name="bg object 22"/>
          <p:cNvSpPr/>
          <p:nvPr userDrawn="1"/>
        </p:nvSpPr>
        <p:spPr>
          <a:xfrm>
            <a:off x="3056377" y="605071"/>
            <a:ext cx="50801" cy="5079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4" name="bg object 23"/>
          <p:cNvSpPr/>
          <p:nvPr userDrawn="1"/>
        </p:nvSpPr>
        <p:spPr>
          <a:xfrm>
            <a:off x="3144683" y="605071"/>
            <a:ext cx="50797" cy="50793"/>
          </a:xfrm>
          <a:prstGeom prst="rect">
            <a:avLst/>
          </a:prstGeom>
          <a:blipFill>
            <a:blip r:embed="rId1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15" name="bg object 24"/>
          <p:cNvSpPr/>
          <p:nvPr userDrawn="1"/>
        </p:nvSpPr>
        <p:spPr>
          <a:xfrm>
            <a:off x="2968071" y="605071"/>
            <a:ext cx="50801" cy="5079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1" name="bg object 25"/>
          <p:cNvSpPr/>
          <p:nvPr userDrawn="1"/>
        </p:nvSpPr>
        <p:spPr>
          <a:xfrm>
            <a:off x="2879769" y="605071"/>
            <a:ext cx="50797" cy="50793"/>
          </a:xfrm>
          <a:prstGeom prst="rect">
            <a:avLst/>
          </a:prstGeom>
          <a:blipFill>
            <a:blip r:embed="rId1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  <p:sp>
        <p:nvSpPr>
          <p:cNvPr id="22" name="object 14"/>
          <p:cNvSpPr>
            <a:spLocks noChangeAspect="1"/>
          </p:cNvSpPr>
          <p:nvPr userDrawn="1"/>
        </p:nvSpPr>
        <p:spPr>
          <a:xfrm>
            <a:off x="38684" y="62832"/>
            <a:ext cx="2891882" cy="793689"/>
          </a:xfrm>
          <a:prstGeom prst="rect">
            <a:avLst/>
          </a:prstGeom>
          <a:blipFill>
            <a:blip r:embed="rId1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72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txStyles>
    <p:titleStyle>
      <a:lvl1pPr>
        <a:defRPr sz="8800">
          <a:latin typeface="+mj-lt"/>
          <a:ea typeface="+mj-ea"/>
          <a:cs typeface="+mj-cs"/>
        </a:defRPr>
      </a:lvl1pPr>
    </p:titleStyle>
    <p:bodyStyle>
      <a:lvl1pPr marL="0">
        <a:defRPr sz="4400">
          <a:latin typeface="+mn-lt"/>
          <a:ea typeface="+mn-ea"/>
          <a:cs typeface="+mn-cs"/>
        </a:defRPr>
      </a:lvl1pPr>
      <a:lvl2pPr marL="207935">
        <a:defRPr>
          <a:latin typeface="+mn-lt"/>
          <a:ea typeface="+mn-ea"/>
          <a:cs typeface="+mn-cs"/>
        </a:defRPr>
      </a:lvl2pPr>
      <a:lvl3pPr marL="415869">
        <a:defRPr>
          <a:latin typeface="+mn-lt"/>
          <a:ea typeface="+mn-ea"/>
          <a:cs typeface="+mn-cs"/>
        </a:defRPr>
      </a:lvl3pPr>
      <a:lvl4pPr marL="623804">
        <a:defRPr>
          <a:latin typeface="+mn-lt"/>
          <a:ea typeface="+mn-ea"/>
          <a:cs typeface="+mn-cs"/>
        </a:defRPr>
      </a:lvl4pPr>
      <a:lvl5pPr marL="831738">
        <a:defRPr>
          <a:latin typeface="+mn-lt"/>
          <a:ea typeface="+mn-ea"/>
          <a:cs typeface="+mn-cs"/>
        </a:defRPr>
      </a:lvl5pPr>
      <a:lvl6pPr marL="1039673">
        <a:defRPr>
          <a:latin typeface="+mn-lt"/>
          <a:ea typeface="+mn-ea"/>
          <a:cs typeface="+mn-cs"/>
        </a:defRPr>
      </a:lvl6pPr>
      <a:lvl7pPr marL="1247607">
        <a:defRPr>
          <a:latin typeface="+mn-lt"/>
          <a:ea typeface="+mn-ea"/>
          <a:cs typeface="+mn-cs"/>
        </a:defRPr>
      </a:lvl7pPr>
      <a:lvl8pPr marL="1455542">
        <a:defRPr>
          <a:latin typeface="+mn-lt"/>
          <a:ea typeface="+mn-ea"/>
          <a:cs typeface="+mn-cs"/>
        </a:defRPr>
      </a:lvl8pPr>
      <a:lvl9pPr marL="166347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207935">
        <a:defRPr>
          <a:latin typeface="+mn-lt"/>
          <a:ea typeface="+mn-ea"/>
          <a:cs typeface="+mn-cs"/>
        </a:defRPr>
      </a:lvl2pPr>
      <a:lvl3pPr marL="415869">
        <a:defRPr>
          <a:latin typeface="+mn-lt"/>
          <a:ea typeface="+mn-ea"/>
          <a:cs typeface="+mn-cs"/>
        </a:defRPr>
      </a:lvl3pPr>
      <a:lvl4pPr marL="623804">
        <a:defRPr>
          <a:latin typeface="+mn-lt"/>
          <a:ea typeface="+mn-ea"/>
          <a:cs typeface="+mn-cs"/>
        </a:defRPr>
      </a:lvl4pPr>
      <a:lvl5pPr marL="831738">
        <a:defRPr>
          <a:latin typeface="+mn-lt"/>
          <a:ea typeface="+mn-ea"/>
          <a:cs typeface="+mn-cs"/>
        </a:defRPr>
      </a:lvl5pPr>
      <a:lvl6pPr marL="1039673">
        <a:defRPr>
          <a:latin typeface="+mn-lt"/>
          <a:ea typeface="+mn-ea"/>
          <a:cs typeface="+mn-cs"/>
        </a:defRPr>
      </a:lvl6pPr>
      <a:lvl7pPr marL="1247607">
        <a:defRPr>
          <a:latin typeface="+mn-lt"/>
          <a:ea typeface="+mn-ea"/>
          <a:cs typeface="+mn-cs"/>
        </a:defRPr>
      </a:lvl7pPr>
      <a:lvl8pPr marL="1455542">
        <a:defRPr>
          <a:latin typeface="+mn-lt"/>
          <a:ea typeface="+mn-ea"/>
          <a:cs typeface="+mn-cs"/>
        </a:defRPr>
      </a:lvl8pPr>
      <a:lvl9pPr marL="1663476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xp5ODjBytuo" TargetMode="External"/><Relationship Id="rId13" Type="http://schemas.openxmlformats.org/officeDocument/2006/relationships/image" Target="../media/image16.png"/><Relationship Id="rId18" Type="http://schemas.openxmlformats.org/officeDocument/2006/relationships/image" Target="../media/image19.png"/><Relationship Id="rId3" Type="http://schemas.openxmlformats.org/officeDocument/2006/relationships/image" Target="../media/image11.png"/><Relationship Id="rId7" Type="http://schemas.openxmlformats.org/officeDocument/2006/relationships/image" Target="../media/image13.jpeg"/><Relationship Id="rId12" Type="http://schemas.openxmlformats.org/officeDocument/2006/relationships/hyperlink" Target="https://br.linkedin.com/company/evolucao-comercio-de-compressores-e-equipamentos" TargetMode="External"/><Relationship Id="rId17" Type="http://schemas.openxmlformats.org/officeDocument/2006/relationships/hyperlink" Target="https://www.youtube.com/channel/UCwd-vQDfQFCs9o1J-7-WiMQ" TargetMode="External"/><Relationship Id="rId2" Type="http://schemas.openxmlformats.org/officeDocument/2006/relationships/image" Target="../media/image10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evolucaocompressores.com.br/" TargetMode="External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5" Type="http://schemas.openxmlformats.org/officeDocument/2006/relationships/image" Target="../media/image17.png"/><Relationship Id="rId10" Type="http://schemas.openxmlformats.org/officeDocument/2006/relationships/hyperlink" Target="https://www.facebook.com/EvolucaoCompressores" TargetMode="External"/><Relationship Id="rId4" Type="http://schemas.openxmlformats.org/officeDocument/2006/relationships/hyperlink" Target="https://api.whatsapp.com/send?phone=554788914743" TargetMode="External"/><Relationship Id="rId9" Type="http://schemas.openxmlformats.org/officeDocument/2006/relationships/image" Target="../media/image14.png"/><Relationship Id="rId14" Type="http://schemas.openxmlformats.org/officeDocument/2006/relationships/hyperlink" Target="https://www.instagram.com/evolucaocompressores/?hl=pt-b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4441" y="548968"/>
            <a:ext cx="4262376" cy="4599115"/>
            <a:chOff x="-10471" y="1207052"/>
            <a:chExt cx="9371965" cy="10112375"/>
          </a:xfrm>
        </p:grpSpPr>
        <p:sp>
          <p:nvSpPr>
            <p:cNvPr id="3" name="object 3"/>
            <p:cNvSpPr/>
            <p:nvPr/>
          </p:nvSpPr>
          <p:spPr>
            <a:xfrm>
              <a:off x="0" y="1207083"/>
              <a:ext cx="8449945" cy="8895080"/>
            </a:xfrm>
            <a:custGeom>
              <a:avLst/>
              <a:gdLst/>
              <a:ahLst/>
              <a:cxnLst/>
              <a:rect l="l" t="t" r="r" b="b"/>
              <a:pathLst>
                <a:path w="8449945" h="8895080">
                  <a:moveTo>
                    <a:pt x="4002621" y="0"/>
                  </a:moveTo>
                  <a:lnTo>
                    <a:pt x="0" y="4002611"/>
                  </a:lnTo>
                  <a:lnTo>
                    <a:pt x="0" y="4891840"/>
                  </a:lnTo>
                  <a:lnTo>
                    <a:pt x="4002621" y="8894451"/>
                  </a:lnTo>
                  <a:lnTo>
                    <a:pt x="8449847" y="4447225"/>
                  </a:lnTo>
                  <a:lnTo>
                    <a:pt x="4002621" y="0"/>
                  </a:lnTo>
                  <a:close/>
                </a:path>
              </a:pathLst>
            </a:custGeom>
            <a:solidFill>
              <a:srgbClr val="F0F0F0"/>
            </a:solidFill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3592780"/>
              <a:ext cx="8291195" cy="7715884"/>
            </a:xfrm>
            <a:custGeom>
              <a:avLst/>
              <a:gdLst/>
              <a:ahLst/>
              <a:cxnLst/>
              <a:rect l="l" t="t" r="r" b="b"/>
              <a:pathLst>
                <a:path w="8291195" h="7715884">
                  <a:moveTo>
                    <a:pt x="8290868" y="4447236"/>
                  </a:moveTo>
                  <a:lnTo>
                    <a:pt x="5022328" y="7715775"/>
                  </a:lnTo>
                </a:path>
                <a:path w="8291195" h="7715884">
                  <a:moveTo>
                    <a:pt x="2664952" y="7715775"/>
                  </a:moveTo>
                  <a:lnTo>
                    <a:pt x="0" y="5050828"/>
                  </a:lnTo>
                </a:path>
                <a:path w="8291195" h="7715884">
                  <a:moveTo>
                    <a:pt x="0" y="3843642"/>
                  </a:moveTo>
                  <a:lnTo>
                    <a:pt x="3843642" y="0"/>
                  </a:lnTo>
                  <a:lnTo>
                    <a:pt x="8290868" y="4447236"/>
                  </a:lnTo>
                </a:path>
              </a:pathLst>
            </a:custGeom>
            <a:ln w="20941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486322"/>
              <a:ext cx="6401435" cy="8822690"/>
            </a:xfrm>
            <a:custGeom>
              <a:avLst/>
              <a:gdLst/>
              <a:ahLst/>
              <a:cxnLst/>
              <a:rect l="l" t="t" r="r" b="b"/>
              <a:pathLst>
                <a:path w="6401435" h="8822690">
                  <a:moveTo>
                    <a:pt x="6400915" y="4447225"/>
                  </a:moveTo>
                  <a:lnTo>
                    <a:pt x="2025917" y="8822234"/>
                  </a:lnTo>
                </a:path>
                <a:path w="6401435" h="8822690">
                  <a:moveTo>
                    <a:pt x="1881461" y="8822234"/>
                  </a:moveTo>
                  <a:lnTo>
                    <a:pt x="0" y="6940772"/>
                  </a:lnTo>
                </a:path>
                <a:path w="6401435" h="8822690">
                  <a:moveTo>
                    <a:pt x="0" y="1953684"/>
                  </a:moveTo>
                  <a:lnTo>
                    <a:pt x="1953689" y="0"/>
                  </a:lnTo>
                  <a:lnTo>
                    <a:pt x="6400915" y="4447225"/>
                  </a:lnTo>
                </a:path>
              </a:pathLst>
            </a:custGeom>
            <a:ln w="20941">
              <a:solidFill>
                <a:srgbClr val="E3E3E3"/>
              </a:solidFill>
            </a:ln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6" name="object 6"/>
            <p:cNvSpPr/>
            <p:nvPr/>
          </p:nvSpPr>
          <p:spPr>
            <a:xfrm>
              <a:off x="466446" y="1207052"/>
              <a:ext cx="8895080" cy="8895080"/>
            </a:xfrm>
            <a:custGeom>
              <a:avLst/>
              <a:gdLst/>
              <a:ahLst/>
              <a:cxnLst/>
              <a:rect l="l" t="t" r="r" b="b"/>
              <a:pathLst>
                <a:path w="8895080" h="8895080">
                  <a:moveTo>
                    <a:pt x="4447225" y="0"/>
                  </a:moveTo>
                  <a:lnTo>
                    <a:pt x="0" y="4447225"/>
                  </a:lnTo>
                  <a:lnTo>
                    <a:pt x="4447225" y="8894462"/>
                  </a:lnTo>
                  <a:lnTo>
                    <a:pt x="8894451" y="4447225"/>
                  </a:lnTo>
                  <a:lnTo>
                    <a:pt x="4447225" y="0"/>
                  </a:lnTo>
                  <a:close/>
                </a:path>
              </a:pathLst>
            </a:custGeom>
            <a:solidFill>
              <a:srgbClr val="E3E3E3"/>
            </a:solidFill>
          </p:spPr>
          <p:txBody>
            <a:bodyPr wrap="square" lIns="0" tIns="0" rIns="0" bIns="0" rtlCol="0"/>
            <a:lstStyle/>
            <a:p>
              <a:endParaRPr sz="372"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7305702" y="0"/>
            <a:ext cx="1842823" cy="2627777"/>
            <a:chOff x="16062819" y="0"/>
            <a:chExt cx="4051935" cy="5777865"/>
          </a:xfrm>
        </p:grpSpPr>
        <p:sp>
          <p:nvSpPr>
            <p:cNvPr id="8" name="object 8"/>
            <p:cNvSpPr/>
            <p:nvPr/>
          </p:nvSpPr>
          <p:spPr>
            <a:xfrm>
              <a:off x="16841015" y="0"/>
              <a:ext cx="3263265" cy="5651500"/>
            </a:xfrm>
            <a:custGeom>
              <a:avLst/>
              <a:gdLst/>
              <a:ahLst/>
              <a:cxnLst/>
              <a:rect l="l" t="t" r="r" b="b"/>
              <a:pathLst>
                <a:path w="3263265" h="5651500">
                  <a:moveTo>
                    <a:pt x="3263094" y="0"/>
                  </a:moveTo>
                  <a:lnTo>
                    <a:pt x="2387822" y="0"/>
                  </a:lnTo>
                  <a:lnTo>
                    <a:pt x="0" y="2387822"/>
                  </a:lnTo>
                  <a:lnTo>
                    <a:pt x="3263094" y="5650916"/>
                  </a:lnTo>
                  <a:lnTo>
                    <a:pt x="3263094" y="0"/>
                  </a:lnTo>
                  <a:close/>
                </a:path>
              </a:pathLst>
            </a:custGeom>
            <a:solidFill>
              <a:srgbClr val="0D6AB0"/>
            </a:solidFill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9" name="object 9"/>
            <p:cNvSpPr/>
            <p:nvPr/>
          </p:nvSpPr>
          <p:spPr>
            <a:xfrm>
              <a:off x="16073290" y="0"/>
              <a:ext cx="4030979" cy="5756910"/>
            </a:xfrm>
            <a:custGeom>
              <a:avLst/>
              <a:gdLst/>
              <a:ahLst/>
              <a:cxnLst/>
              <a:rect l="l" t="t" r="r" b="b"/>
              <a:pathLst>
                <a:path w="4030980" h="5756910">
                  <a:moveTo>
                    <a:pt x="4030808" y="5094966"/>
                  </a:moveTo>
                  <a:lnTo>
                    <a:pt x="3368975" y="5756798"/>
                  </a:lnTo>
                  <a:lnTo>
                    <a:pt x="0" y="2387822"/>
                  </a:lnTo>
                  <a:lnTo>
                    <a:pt x="2387822" y="0"/>
                  </a:lnTo>
                </a:path>
              </a:pathLst>
            </a:custGeom>
            <a:ln w="20941">
              <a:solidFill>
                <a:srgbClr val="0D6AB0"/>
              </a:solidFill>
            </a:ln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10" name="object 10"/>
            <p:cNvSpPr/>
            <p:nvPr/>
          </p:nvSpPr>
          <p:spPr>
            <a:xfrm>
              <a:off x="17722496" y="6219"/>
              <a:ext cx="2381885" cy="4763770"/>
            </a:xfrm>
            <a:custGeom>
              <a:avLst/>
              <a:gdLst/>
              <a:ahLst/>
              <a:cxnLst/>
              <a:rect l="l" t="t" r="r" b="b"/>
              <a:pathLst>
                <a:path w="2381884" h="4763770">
                  <a:moveTo>
                    <a:pt x="2381602" y="0"/>
                  </a:moveTo>
                  <a:lnTo>
                    <a:pt x="0" y="2381602"/>
                  </a:lnTo>
                  <a:lnTo>
                    <a:pt x="2381602" y="4763205"/>
                  </a:lnTo>
                  <a:lnTo>
                    <a:pt x="2381602" y="0"/>
                  </a:lnTo>
                  <a:close/>
                </a:path>
              </a:pathLst>
            </a:custGeom>
            <a:solidFill>
              <a:srgbClr val="E3E3E3"/>
            </a:solidFill>
          </p:spPr>
          <p:txBody>
            <a:bodyPr wrap="square" lIns="0" tIns="0" rIns="0" bIns="0" rtlCol="0"/>
            <a:lstStyle/>
            <a:p>
              <a:endParaRPr sz="372"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398152" y="734668"/>
            <a:ext cx="3674094" cy="3674094"/>
            <a:chOff x="874737" y="1615364"/>
            <a:chExt cx="8078470" cy="8078470"/>
          </a:xfrm>
        </p:grpSpPr>
        <p:sp>
          <p:nvSpPr>
            <p:cNvPr id="13" name="object 13"/>
            <p:cNvSpPr/>
            <p:nvPr/>
          </p:nvSpPr>
          <p:spPr>
            <a:xfrm>
              <a:off x="874737" y="1615364"/>
              <a:ext cx="8078470" cy="8078470"/>
            </a:xfrm>
            <a:custGeom>
              <a:avLst/>
              <a:gdLst/>
              <a:ahLst/>
              <a:cxnLst/>
              <a:rect l="l" t="t" r="r" b="b"/>
              <a:pathLst>
                <a:path w="8078470" h="8078470">
                  <a:moveTo>
                    <a:pt x="8077869" y="4038934"/>
                  </a:moveTo>
                  <a:lnTo>
                    <a:pt x="4038934" y="8077869"/>
                  </a:lnTo>
                  <a:lnTo>
                    <a:pt x="0" y="4038934"/>
                  </a:lnTo>
                  <a:lnTo>
                    <a:pt x="4038934" y="0"/>
                  </a:lnTo>
                  <a:lnTo>
                    <a:pt x="8077869" y="4038934"/>
                  </a:lnTo>
                  <a:close/>
                </a:path>
              </a:pathLst>
            </a:custGeom>
            <a:ln w="20941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 sz="372"/>
            </a:p>
          </p:txBody>
        </p:sp>
        <p:sp>
          <p:nvSpPr>
            <p:cNvPr id="14" name="object 14"/>
            <p:cNvSpPr>
              <a:spLocks noChangeAspect="1"/>
            </p:cNvSpPr>
            <p:nvPr/>
          </p:nvSpPr>
          <p:spPr>
            <a:xfrm>
              <a:off x="1671091" y="4740275"/>
              <a:ext cx="6940566" cy="1905000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372"/>
            </a:p>
          </p:txBody>
        </p:sp>
      </p:grpSp>
      <p:sp>
        <p:nvSpPr>
          <p:cNvPr id="21" name="Título 1"/>
          <p:cNvSpPr txBox="1">
            <a:spLocks/>
          </p:cNvSpPr>
          <p:nvPr/>
        </p:nvSpPr>
        <p:spPr>
          <a:xfrm>
            <a:off x="8227110" y="932222"/>
            <a:ext cx="1083476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2000" b="1" kern="0" dirty="0" smtClean="0">
                <a:solidFill>
                  <a:schemeClr val="bg1">
                    <a:lumMod val="65000"/>
                  </a:schemeClr>
                </a:solidFill>
              </a:rPr>
              <a:t>2023</a:t>
            </a:r>
            <a:endParaRPr lang="pt-BR" sz="2000" b="1" kern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Título 1"/>
          <p:cNvSpPr txBox="1">
            <a:spLocks/>
          </p:cNvSpPr>
          <p:nvPr/>
        </p:nvSpPr>
        <p:spPr>
          <a:xfrm>
            <a:off x="4876800" y="3137063"/>
            <a:ext cx="3048000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3200" b="1" kern="0" dirty="0" smtClean="0"/>
              <a:t>ORIENTAÇÃO TÉCNICA</a:t>
            </a:r>
            <a:endParaRPr lang="pt-BR" sz="3200" b="1" kern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1"/>
          <p:cNvSpPr txBox="1">
            <a:spLocks/>
          </p:cNvSpPr>
          <p:nvPr/>
        </p:nvSpPr>
        <p:spPr>
          <a:xfrm>
            <a:off x="0" y="971550"/>
            <a:ext cx="91440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2000" b="1" kern="0" dirty="0" smtClean="0"/>
              <a:t>ORIENTAÇÃO TÉCNICA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609600" y="1962150"/>
            <a:ext cx="79248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OBJETIVO: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Acompanhar periodicamente a central de geração de ar comprimido do cliente, gerando um </a:t>
            </a:r>
            <a:r>
              <a:rPr lang="pt-BR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checklist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personalizado para que se possa orientar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relatar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dar a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consultoria sobre possíveis problemas, necessidades de manutenção e prevenir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paradas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futuras.</a:t>
            </a:r>
          </a:p>
        </p:txBody>
      </p:sp>
    </p:spTree>
    <p:extLst>
      <p:ext uri="{BB962C8B-B14F-4D97-AF65-F5344CB8AC3E}">
        <p14:creationId xmlns:p14="http://schemas.microsoft.com/office/powerpoint/2010/main" val="254743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1"/>
          <p:cNvSpPr txBox="1">
            <a:spLocks/>
          </p:cNvSpPr>
          <p:nvPr/>
        </p:nvSpPr>
        <p:spPr>
          <a:xfrm>
            <a:off x="0" y="971550"/>
            <a:ext cx="91440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2000" b="1" kern="0" dirty="0" smtClean="0"/>
              <a:t>ORIENTAÇÃO TÉCNICA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09600" y="1885950"/>
            <a:ext cx="7924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VANTAGENS: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Reduz custos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manutenção corretiva;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Reduz ou Evita paradas da linha de produção;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Aumenta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vida ú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til 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compressor;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Cliente possui prioridade no atendimento.</a:t>
            </a:r>
          </a:p>
        </p:txBody>
      </p:sp>
    </p:spTree>
    <p:extLst>
      <p:ext uri="{BB962C8B-B14F-4D97-AF65-F5344CB8AC3E}">
        <p14:creationId xmlns:p14="http://schemas.microsoft.com/office/powerpoint/2010/main" val="286862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1"/>
          <p:cNvSpPr txBox="1">
            <a:spLocks/>
          </p:cNvSpPr>
          <p:nvPr/>
        </p:nvSpPr>
        <p:spPr>
          <a:xfrm>
            <a:off x="0" y="971550"/>
            <a:ext cx="91440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2000" b="1" kern="0" dirty="0" smtClean="0"/>
              <a:t>ORIENTAÇÃO TÉCNICA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609600" y="1657350"/>
            <a:ext cx="79248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pt-B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PROCEDIMENTO: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Iremos com uma ordem de serviço até o cliente;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Faremos uma vistoria completa com preenchimento de </a:t>
            </a:r>
            <a:r>
              <a:rPr lang="pt-BR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checklist</a:t>
            </a:r>
            <a:endParaRPr lang="pt-BR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Faremos análise de vibração e termografia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nos equipamentos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Relataremos ao cliente sempre que houver necessidade de alguma manutenção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 forneceremos orçamento para tais serviços (custos de mão de obra e peças não estão inclusos no plano básico de orientação técnica)</a:t>
            </a:r>
          </a:p>
          <a:p>
            <a:pPr marL="550835" lvl="1" indent="-342900" algn="just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pt-B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visitas serão executadas durante horário comercial 8:00h às 18:00h</a:t>
            </a:r>
          </a:p>
        </p:txBody>
      </p:sp>
    </p:spTree>
    <p:extLst>
      <p:ext uri="{BB962C8B-B14F-4D97-AF65-F5344CB8AC3E}">
        <p14:creationId xmlns:p14="http://schemas.microsoft.com/office/powerpoint/2010/main" val="235380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1"/>
          <p:cNvSpPr txBox="1">
            <a:spLocks/>
          </p:cNvSpPr>
          <p:nvPr/>
        </p:nvSpPr>
        <p:spPr>
          <a:xfrm>
            <a:off x="0" y="971550"/>
            <a:ext cx="91440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algn="ctr" defTabSz="914400"/>
            <a:r>
              <a:rPr lang="pt-BR" sz="2000" b="1" kern="0" dirty="0" smtClean="0"/>
              <a:t>ORIENTAÇÃO TÉCNICA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989" y1="1416" x2="99011" y2="98938"/>
                        <a14:foregroundMark x1="98846" y1="2478" x2="989" y2="98584"/>
                        <a14:foregroundMark x1="1154" y1="96814" x2="989" y2="354"/>
                        <a14:foregroundMark x1="2308" y1="1770" x2="13355" y2="93982"/>
                        <a14:foregroundMark x1="13850" y1="93982" x2="27288" y2="1770"/>
                        <a14:foregroundMark x1="27123" y1="4602" x2="46744" y2="90796"/>
                        <a14:foregroundMark x1="46744" y1="90796" x2="63809" y2="4248"/>
                        <a14:foregroundMark x1="63644" y1="7080" x2="87964" y2="95044"/>
                        <a14:foregroundMark x1="87964" y1="95398" x2="97362" y2="708"/>
                        <a14:foregroundMark x1="98516" y1="4248" x2="97527" y2="97522"/>
                        <a14:foregroundMark x1="91261" y1="97168" x2="7914" y2="97168"/>
                        <a14:foregroundMark x1="1484" y1="1416" x2="97362" y2="2478"/>
                        <a14:foregroundMark x1="94889" y1="8850" x2="11377" y2="6372"/>
                        <a14:foregroundMark x1="7255" y1="13097" x2="97692" y2="16991"/>
                        <a14:foregroundMark x1="98021" y1="21947" x2="4287" y2="23717"/>
                        <a14:foregroundMark x1="4617" y1="30796" x2="98021" y2="36460"/>
                        <a14:foregroundMark x1="96373" y1="45664" x2="3957" y2="34336"/>
                        <a14:foregroundMark x1="3462" y1="29027" x2="48557" y2="62301"/>
                        <a14:foregroundMark x1="10552" y1="41062" x2="37345" y2="69204"/>
                        <a14:foregroundMark x1="6760" y1="51681" x2="41303" y2="87611"/>
                        <a14:foregroundMark x1="13850" y1="76991" x2="31904" y2="87257"/>
                        <a14:foregroundMark x1="22506" y1="90088" x2="62819" y2="75221"/>
                        <a14:foregroundMark x1="12366" y1="91504" x2="25144" y2="86195"/>
                        <a14:foregroundMark x1="40148" y1="92920" x2="87634" y2="78407"/>
                        <a14:foregroundMark x1="93570" y1="41062" x2="65128" y2="58761"/>
                        <a14:foregroundMark x1="61830" y1="36460" x2="84501" y2="74867"/>
                        <a14:foregroundMark x1="96208" y1="7080" x2="5441" y2="4602"/>
                        <a14:foregroundMark x1="6678" y1="17345" x2="16241" y2="17345"/>
                        <a14:foregroundMark x1="5771" y1="20354" x2="14262" y2="20354"/>
                        <a14:foregroundMark x1="5771" y1="23186" x2="11212" y2="23009"/>
                        <a14:foregroundMark x1="9728" y1="25841" x2="23825" y2="26195"/>
                        <a14:backgroundMark x1="7255" y1="18584" x2="16241" y2="18584"/>
                        <a14:backgroundMark x1="7255" y1="18938" x2="16241" y2="18761"/>
                        <a14:backgroundMark x1="5688" y1="21947" x2="14922" y2="21947"/>
                        <a14:backgroundMark x1="22754" y1="20531" x2="25309" y2="205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2243" y="1581150"/>
            <a:ext cx="6779513" cy="3157811"/>
          </a:xfrm>
          <a:prstGeom prst="rect">
            <a:avLst/>
          </a:prstGeom>
        </p:spPr>
      </p:pic>
      <p:sp>
        <p:nvSpPr>
          <p:cNvPr id="3" name="Rolagem Horizontal 2"/>
          <p:cNvSpPr/>
          <p:nvPr/>
        </p:nvSpPr>
        <p:spPr>
          <a:xfrm rot="20913177">
            <a:off x="6020697" y="3687829"/>
            <a:ext cx="2131701" cy="990600"/>
          </a:xfrm>
          <a:prstGeom prst="horizontalScroll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CHECKLIST PERSONALIZADO</a:t>
            </a:r>
            <a:endParaRPr lang="pt-BR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88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2502" y="2257846"/>
            <a:ext cx="288000" cy="288000"/>
          </a:xfrm>
          <a:prstGeom prst="rect">
            <a:avLst/>
          </a:prstGeom>
        </p:spPr>
      </p:pic>
      <p:pic>
        <p:nvPicPr>
          <p:cNvPr id="14" name="Imagem 13" descr="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9509" y="1845826"/>
            <a:ext cx="288000" cy="28800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1371600" y="1814062"/>
            <a:ext cx="7534012" cy="351528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Rua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dos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Suíços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17.210  – Costa e Silva | Joinville/SC - CEP: 89220-801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1371600" y="2220222"/>
            <a:ext cx="4495800" cy="351528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(47) 3455-0337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7" name="Imagem 16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3372" y="3394281"/>
            <a:ext cx="288000" cy="288000"/>
          </a:xfrm>
          <a:prstGeom prst="rect">
            <a:avLst/>
          </a:prstGeom>
        </p:spPr>
      </p:pic>
      <p:pic>
        <p:nvPicPr>
          <p:cNvPr id="18" name="Imagem 17" descr="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19509" y="2984514"/>
            <a:ext cx="288000" cy="288000"/>
          </a:xfrm>
          <a:prstGeom prst="rect">
            <a:avLst/>
          </a:prstGeom>
        </p:spPr>
      </p:pic>
      <p:sp>
        <p:nvSpPr>
          <p:cNvPr id="19" name="Retângulo 18"/>
          <p:cNvSpPr/>
          <p:nvPr/>
        </p:nvSpPr>
        <p:spPr>
          <a:xfrm>
            <a:off x="1373025" y="2952750"/>
            <a:ext cx="6189192" cy="351528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Rua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Pedro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Robl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13 – Colonial | São Bento do 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Sul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/SC - CEP: 89220-801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1373025" y="3362517"/>
            <a:ext cx="4495800" cy="351528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(47) 3635-0222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1" name="Imagem 20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977" y="3872566"/>
            <a:ext cx="2003481" cy="692302"/>
          </a:xfrm>
          <a:prstGeom prst="rect">
            <a:avLst/>
          </a:prstGeom>
        </p:spPr>
      </p:pic>
      <p:sp>
        <p:nvSpPr>
          <p:cNvPr id="27" name="Título 1"/>
          <p:cNvSpPr txBox="1">
            <a:spLocks/>
          </p:cNvSpPr>
          <p:nvPr/>
        </p:nvSpPr>
        <p:spPr>
          <a:xfrm>
            <a:off x="1012502" y="971549"/>
            <a:ext cx="502372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2" b="0" i="0">
                <a:solidFill>
                  <a:srgbClr val="7D7D7D"/>
                </a:solidFill>
                <a:latin typeface="Roboto"/>
                <a:ea typeface="+mj-ea"/>
                <a:cs typeface="Roboto"/>
              </a:defRPr>
            </a:lvl1pPr>
          </a:lstStyle>
          <a:p>
            <a:pPr defTabSz="914400"/>
            <a:r>
              <a:rPr lang="pt-BR" sz="2000" b="1" kern="0" dirty="0" smtClean="0"/>
              <a:t>ENTRE EM CONTATO E SAIBA MAIS!</a:t>
            </a:r>
            <a:endParaRPr lang="pt-BR" sz="2000" b="1" kern="0" dirty="0"/>
          </a:p>
        </p:txBody>
      </p:sp>
      <p:sp>
        <p:nvSpPr>
          <p:cNvPr id="24" name="Rectangle 11"/>
          <p:cNvSpPr>
            <a:spLocks noChangeArrowheads="1"/>
          </p:cNvSpPr>
          <p:nvPr/>
        </p:nvSpPr>
        <p:spPr bwMode="auto">
          <a:xfrm>
            <a:off x="3880797" y="4101877"/>
            <a:ext cx="2766060" cy="233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0" vert="horz" wrap="square" lIns="0" tIns="0" rIns="0" bIns="0" anchor="t" anchorCtr="0" upright="1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400" b="1">
                <a:solidFill>
                  <a:srgbClr val="000000"/>
                </a:solidFill>
                <a:effectLst/>
                <a:latin typeface="Aharoni"/>
                <a:ea typeface="Aharoni"/>
              </a:rPr>
              <a:t>Conecte-se com a gente!</a:t>
            </a:r>
            <a:endParaRPr lang="pt-BR" sz="110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25" name="Picture 13">
            <a:hlinkClick r:id="rId6" tooltip="Visite nosso site"/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6262" y="4045997"/>
            <a:ext cx="653415" cy="654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15">
            <a:hlinkClick r:id="rId8"/>
          </p:cNvPr>
          <p:cNvPicPr/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987" y="4366037"/>
            <a:ext cx="370205" cy="335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17">
            <a:hlinkClick r:id="rId10"/>
          </p:cNvPr>
          <p:cNvPicPr/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007" y="4360322"/>
            <a:ext cx="322580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19">
            <a:hlinkClick r:id="rId12"/>
          </p:cNvPr>
          <p:cNvPicPr/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397" y="4360322"/>
            <a:ext cx="322580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21">
            <a:hlinkClick r:id="rId14"/>
          </p:cNvPr>
          <p:cNvPicPr/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457" y="4366037"/>
            <a:ext cx="321310" cy="32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23"/>
          <p:cNvPicPr/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502" y="3912012"/>
            <a:ext cx="1694180" cy="8470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Shape 24"/>
          <p:cNvSpPr>
            <a:spLocks/>
          </p:cNvSpPr>
          <p:nvPr/>
        </p:nvSpPr>
        <p:spPr bwMode="auto">
          <a:xfrm>
            <a:off x="2904802" y="4093622"/>
            <a:ext cx="0" cy="532765"/>
          </a:xfrm>
          <a:custGeom>
            <a:avLst/>
            <a:gdLst>
              <a:gd name="T0" fmla="*/ 0 h 533400"/>
              <a:gd name="T1" fmla="*/ 5334 h 533400"/>
              <a:gd name="T2" fmla="*/ 0 60000 65536"/>
              <a:gd name="T3" fmla="*/ 0 60000 65536"/>
              <a:gd name="T4" fmla="*/ 0 h 533400"/>
              <a:gd name="T5" fmla="*/ 533400 h 533400"/>
            </a:gdLst>
            <a:ahLst/>
            <a:cxnLst>
              <a:cxn ang="T2">
                <a:pos x="0" y="T0"/>
              </a:cxn>
              <a:cxn ang="T3">
                <a:pos x="0" y="T1"/>
              </a:cxn>
            </a:cxnLst>
            <a:rect l="0" t="T4" r="0" b="T5"/>
            <a:pathLst>
              <a:path h="533400">
                <a:moveTo>
                  <a:pt x="0" y="0"/>
                </a:moveTo>
                <a:lnTo>
                  <a:pt x="0" y="533400"/>
                </a:lnTo>
              </a:path>
            </a:pathLst>
          </a:custGeom>
          <a:noFill/>
          <a:ln w="9144">
            <a:solidFill>
              <a:srgbClr val="5C477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endParaRPr lang="pt-BR"/>
          </a:p>
        </p:txBody>
      </p:sp>
      <p:pic>
        <p:nvPicPr>
          <p:cNvPr id="33" name="Picture 26">
            <a:hlinkClick r:id="rId17"/>
          </p:cNvPr>
          <p:cNvPicPr/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002" y="4360322"/>
            <a:ext cx="340995" cy="340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0141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21038</TotalTime>
  <Words>206</Words>
  <Application>Microsoft Office PowerPoint</Application>
  <PresentationFormat>Apresentação na tela (16:9)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Aharoni</vt:lpstr>
      <vt:lpstr>Arial</vt:lpstr>
      <vt:lpstr>Calibri</vt:lpstr>
      <vt:lpstr>Roboto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Airtouch-layout-02</dc:title>
  <dc:creator>William</dc:creator>
  <cp:lastModifiedBy>Bitencourt, André</cp:lastModifiedBy>
  <cp:revision>274</cp:revision>
  <dcterms:created xsi:type="dcterms:W3CDTF">2020-09-30T00:43:32Z</dcterms:created>
  <dcterms:modified xsi:type="dcterms:W3CDTF">2023-02-03T16:29:18Z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2020-09-29T00:00:00Z</vt:filetime>
  </property>
  <property fmtid="{D5CDD505-2E9C-101B-9397-08002B2CF9AE}" pid="3" name="Creator">
    <vt:lpwstr>Adobe Illustrator 24.1 (Windows)</vt:lpwstr>
  </property>
  <property fmtid="{D5CDD505-2E9C-101B-9397-08002B2CF9AE}" pid="4" name="LastSaved">
    <vt:filetime>2020-09-30T00:00:00Z</vt:filetime>
  </property>
</Properties>
</file>